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73" r:id="rId3"/>
    <p:sldId id="282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6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096B-9395-4470-AEAB-10A691B060A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3F39-FCD5-4E62-A824-2D722FD1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2tG2SS4gX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Instructions on Live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4900" y="1148343"/>
            <a:ext cx="4737100" cy="934457"/>
          </a:xfrm>
        </p:spPr>
        <p:txBody>
          <a:bodyPr>
            <a:normAutofit/>
          </a:bodyPr>
          <a:lstStyle/>
          <a:p>
            <a:r>
              <a:rPr lang="en-US" u="sng" dirty="0" smtClean="0"/>
              <a:t>Click</a:t>
            </a:r>
            <a:r>
              <a:rPr lang="en-US" dirty="0" smtClean="0"/>
              <a:t> on Start under New Conferences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" y="1676446"/>
            <a:ext cx="12178224" cy="3530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34868" y="3073400"/>
            <a:ext cx="382431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64500" y="1511300"/>
            <a:ext cx="2857500" cy="1562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8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28038" y="2366075"/>
            <a:ext cx="3609458" cy="1132775"/>
          </a:xfrm>
        </p:spPr>
        <p:txBody>
          <a:bodyPr/>
          <a:lstStyle/>
          <a:p>
            <a:r>
              <a:rPr lang="en-US" dirty="0" smtClean="0"/>
              <a:t>This will allow the presenter to speak into the microphone and listen as well.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125"/>
            <a:ext cx="8428038" cy="5742875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0" y="491587"/>
            <a:ext cx="3609458" cy="535875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Click </a:t>
            </a:r>
            <a:r>
              <a:rPr lang="en-US" sz="2400" dirty="0" smtClean="0"/>
              <a:t>on Microphone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4700" y="887763"/>
            <a:ext cx="596900" cy="2465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71600" y="3124200"/>
            <a:ext cx="914400" cy="7493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6311900" y="1202787"/>
            <a:ext cx="4559300" cy="4966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will next Connect to echo test. </a:t>
            </a:r>
          </a:p>
          <a:p>
            <a:r>
              <a:rPr lang="en-US" sz="2400" dirty="0" smtClean="0"/>
              <a:t>It will ask you if this is a private echo test. You may speak a few words in order to test your audio.</a:t>
            </a:r>
          </a:p>
          <a:p>
            <a:r>
              <a:rPr lang="en-US" sz="2400" dirty="0" smtClean="0"/>
              <a:t>You can click yes if you hear audio clear, if no select the no button.</a:t>
            </a:r>
          </a:p>
        </p:txBody>
      </p:sp>
      <p:sp>
        <p:nvSpPr>
          <p:cNvPr id="21" name="Oval 20"/>
          <p:cNvSpPr/>
          <p:nvPr/>
        </p:nvSpPr>
        <p:spPr>
          <a:xfrm>
            <a:off x="1371600" y="3124200"/>
            <a:ext cx="914400" cy="7493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4" y="3498850"/>
            <a:ext cx="5553075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68"/>
            <a:ext cx="5810509" cy="30059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905254" y="4343400"/>
            <a:ext cx="3406646" cy="5230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892300" y="4392612"/>
            <a:ext cx="952500" cy="947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264156" y="1202788"/>
            <a:ext cx="2047744" cy="232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1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30362" y="461074"/>
            <a:ext cx="3609458" cy="1132775"/>
          </a:xfrm>
        </p:spPr>
        <p:txBody>
          <a:bodyPr/>
          <a:lstStyle/>
          <a:p>
            <a:r>
              <a:rPr lang="en-US" dirty="0" smtClean="0"/>
              <a:t>You may be prompted to allow microphone access. If prompted, click on Allow.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0" y="491587"/>
            <a:ext cx="3609458" cy="535875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Click </a:t>
            </a:r>
            <a:r>
              <a:rPr lang="en-US" sz="2400" dirty="0" smtClean="0"/>
              <a:t>on Allow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1371600" y="3124200"/>
            <a:ext cx="914400" cy="7493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8" y="1671637"/>
            <a:ext cx="9257260" cy="441166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89000" y="1027462"/>
            <a:ext cx="3429000" cy="28460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95860" y="2755423"/>
            <a:ext cx="3609458" cy="1132775"/>
          </a:xfrm>
        </p:spPr>
        <p:txBody>
          <a:bodyPr/>
          <a:lstStyle/>
          <a:p>
            <a:r>
              <a:rPr lang="en-US" dirty="0" smtClean="0"/>
              <a:t>You may be prompted to allow microphone access. If prompted, click on Allow.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8444620" y="198491"/>
            <a:ext cx="3609458" cy="1990026"/>
          </a:xfrm>
        </p:spPr>
        <p:txBody>
          <a:bodyPr>
            <a:normAutofit fontScale="85000" lnSpcReduction="10000"/>
          </a:bodyPr>
          <a:lstStyle/>
          <a:p>
            <a:r>
              <a:rPr lang="en-US" sz="2400" u="sng" dirty="0" smtClean="0"/>
              <a:t>Click </a:t>
            </a:r>
            <a:r>
              <a:rPr lang="en-US" sz="2400" dirty="0" smtClean="0"/>
              <a:t>on Start recording</a:t>
            </a:r>
          </a:p>
          <a:p>
            <a:r>
              <a:rPr lang="en-US" sz="2400" dirty="0" smtClean="0"/>
              <a:t>*Presenters sharing screens, please have your materials open prior to the start of your recording.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1371600" y="3124200"/>
            <a:ext cx="914400" cy="7493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45"/>
            <a:ext cx="8547100" cy="64436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108700" y="381000"/>
            <a:ext cx="2438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37642" y="139700"/>
            <a:ext cx="1044058" cy="48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4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5885" y="3969300"/>
            <a:ext cx="991684" cy="6585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Mute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button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195"/>
            <a:ext cx="12001500" cy="302895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691087" y="3969300"/>
            <a:ext cx="1282700" cy="747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 smtClean="0"/>
              <a:t>Share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    webcam (optional)</a:t>
            </a:r>
            <a:endParaRPr lang="en-US" sz="1500" dirty="0"/>
          </a:p>
        </p:txBody>
      </p:sp>
      <p:sp>
        <p:nvSpPr>
          <p:cNvPr id="9" name="Content Placeholder 3">
            <a:hlinkClick r:id="rId3" action="ppaction://hlinksldjump"/>
          </p:cNvPr>
          <p:cNvSpPr txBox="1">
            <a:spLocks/>
          </p:cNvSpPr>
          <p:nvPr/>
        </p:nvSpPr>
        <p:spPr>
          <a:xfrm>
            <a:off x="7725462" y="3969300"/>
            <a:ext cx="4276038" cy="74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Click here to share your screen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4427" y="3742562"/>
            <a:ext cx="0" cy="226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0127" y="3727617"/>
            <a:ext cx="0" cy="226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90527" y="3672162"/>
            <a:ext cx="358073" cy="297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4699" y="3742562"/>
            <a:ext cx="4089399" cy="155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6457" y="4047813"/>
            <a:ext cx="50394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Clicking on the + symbol will allow you to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</a:rPr>
              <a:t>Upload a presentation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6458" y="3227388"/>
            <a:ext cx="356142" cy="395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4529" y="3661273"/>
            <a:ext cx="14977" cy="4248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6458" y="2514600"/>
            <a:ext cx="1410242" cy="2921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4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7100" y="1565187"/>
            <a:ext cx="3403600" cy="2676613"/>
          </a:xfrm>
        </p:spPr>
        <p:txBody>
          <a:bodyPr/>
          <a:lstStyle/>
          <a:p>
            <a:r>
              <a:rPr lang="en-US" dirty="0" smtClean="0"/>
              <a:t>Share your screen:</a:t>
            </a:r>
          </a:p>
          <a:p>
            <a:r>
              <a:rPr lang="en-US" dirty="0" smtClean="0"/>
              <a:t>Select the screen you would like to share.</a:t>
            </a:r>
          </a:p>
          <a:p>
            <a:r>
              <a:rPr lang="en-US" dirty="0" smtClean="0"/>
              <a:t>Next: click on the share button below.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412"/>
            <a:ext cx="8373910" cy="6159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40600" y="2339669"/>
            <a:ext cx="1206500" cy="200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7350" y="3175000"/>
            <a:ext cx="1974850" cy="2400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97600" y="5626100"/>
            <a:ext cx="711200" cy="362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799" y="269857"/>
            <a:ext cx="6896101" cy="1736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Uploading your presentation (optional)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5075" y="2526650"/>
            <a:ext cx="2917110" cy="2383586"/>
          </a:xfrm>
        </p:spPr>
        <p:txBody>
          <a:bodyPr/>
          <a:lstStyle/>
          <a:p>
            <a:r>
              <a:rPr lang="en-US" dirty="0" smtClean="0"/>
              <a:t>Drag your file here from your desktop or you can browse for 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350"/>
            <a:ext cx="8855075" cy="5588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546600"/>
            <a:ext cx="73152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78829" y="3581400"/>
            <a:ext cx="4817671" cy="2413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3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799" y="269857"/>
            <a:ext cx="6896101" cy="1736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Uploading your presentation (optional)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0800" y="892086"/>
            <a:ext cx="2917110" cy="2383586"/>
          </a:xfrm>
        </p:spPr>
        <p:txBody>
          <a:bodyPr/>
          <a:lstStyle/>
          <a:p>
            <a:r>
              <a:rPr lang="en-US" dirty="0" smtClean="0"/>
              <a:t>Your uploaded document will be entered here.</a:t>
            </a:r>
          </a:p>
          <a:p>
            <a:r>
              <a:rPr lang="en-US" dirty="0" smtClean="0"/>
              <a:t>Click on upload if done</a:t>
            </a:r>
          </a:p>
          <a:p>
            <a:r>
              <a:rPr lang="en-US" dirty="0" smtClean="0"/>
              <a:t>You can delete by clicking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123"/>
            <a:ext cx="7454900" cy="5864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050" y="3379633"/>
            <a:ext cx="6940550" cy="544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65900" y="1138263"/>
            <a:ext cx="2374901" cy="2436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H="1" flipV="1">
            <a:off x="7086601" y="1308101"/>
            <a:ext cx="1854199" cy="775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61176" y="2743200"/>
            <a:ext cx="2079624" cy="93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5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2275" y="371364"/>
            <a:ext cx="2565400" cy="2382651"/>
          </a:xfrm>
        </p:spPr>
        <p:txBody>
          <a:bodyPr/>
          <a:lstStyle/>
          <a:p>
            <a:r>
              <a:rPr lang="en-US" dirty="0" smtClean="0"/>
              <a:t>Once uploaded, you can start recording.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32"/>
            <a:ext cx="9312275" cy="64754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84900" y="458732"/>
            <a:ext cx="3127375" cy="12546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013842" y="217432"/>
            <a:ext cx="1044058" cy="48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749300"/>
            <a:ext cx="999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remote learning, the following are instructions on how to record online lectures through Canvas.</a:t>
            </a:r>
          </a:p>
          <a:p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9500" y="2318960"/>
            <a:ext cx="930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 summary:</a:t>
            </a:r>
          </a:p>
          <a:p>
            <a:r>
              <a:rPr lang="en-US" sz="2800" i="1" dirty="0"/>
              <a:t>Faculty will open the Canvas course and record their lectures using the Conferences tool. A link will be sent to the students to access the live recording. Once completed, faculty may then save the MP4 video onto their desktops to be placed in Camtasia at a later date.</a:t>
            </a:r>
          </a:p>
        </p:txBody>
      </p:sp>
    </p:spTree>
    <p:extLst>
      <p:ext uri="{BB962C8B-B14F-4D97-AF65-F5344CB8AC3E}">
        <p14:creationId xmlns:p14="http://schemas.microsoft.com/office/powerpoint/2010/main" val="2604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624" y="408847"/>
            <a:ext cx="8146234" cy="51022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Instructions on how to download your video on desktop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9747" y="3384512"/>
            <a:ext cx="2770331" cy="110765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Click on your recorded lecture listed under Concluded Conferences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6" y="1606822"/>
            <a:ext cx="9068956" cy="35553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20488" y="3574701"/>
            <a:ext cx="747925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0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629988"/>
            <a:ext cx="8801100" cy="358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8655" y="3618408"/>
            <a:ext cx="4181064" cy="2382651"/>
          </a:xfrm>
        </p:spPr>
        <p:txBody>
          <a:bodyPr/>
          <a:lstStyle/>
          <a:p>
            <a:r>
              <a:rPr lang="en-US" dirty="0" smtClean="0"/>
              <a:t>Click on the chevron to expand and</a:t>
            </a:r>
          </a:p>
          <a:p>
            <a:pPr marL="0" indent="0">
              <a:buNone/>
            </a:pPr>
            <a:r>
              <a:rPr lang="en-US" dirty="0" smtClean="0"/>
              <a:t>     select video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74418" y="3800448"/>
            <a:ext cx="4464237" cy="150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66721" y="4455622"/>
            <a:ext cx="0" cy="19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6721" y="4646815"/>
            <a:ext cx="5160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27127" y="4389120"/>
            <a:ext cx="0" cy="257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3608" y="4305993"/>
            <a:ext cx="357448" cy="149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6952" y="3690851"/>
            <a:ext cx="2842953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9272" y="2748365"/>
            <a:ext cx="3200162" cy="2382651"/>
          </a:xfrm>
        </p:spPr>
        <p:txBody>
          <a:bodyPr/>
          <a:lstStyle/>
          <a:p>
            <a:r>
              <a:rPr lang="en-US" dirty="0" smtClean="0"/>
              <a:t>Right click on your mouse and click on Save video as …….. </a:t>
            </a:r>
          </a:p>
        </p:txBody>
      </p:sp>
      <p:pic>
        <p:nvPicPr>
          <p:cNvPr id="1028" name="Picture 4" descr="ec1926f2-688f-4b9f-b9fa-edd9ef8936c3@nampr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4" y="624162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017" y="2739540"/>
            <a:ext cx="1352550" cy="12001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15542" y="2959331"/>
            <a:ext cx="1953730" cy="482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6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1370733"/>
            <a:ext cx="8953500" cy="3867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1941" y="1940833"/>
            <a:ext cx="2997147" cy="2382651"/>
          </a:xfrm>
        </p:spPr>
        <p:txBody>
          <a:bodyPr/>
          <a:lstStyle/>
          <a:p>
            <a:r>
              <a:rPr lang="en-US" dirty="0" smtClean="0"/>
              <a:t>You may save your video into your desired folder and click the </a:t>
            </a:r>
            <a:r>
              <a:rPr lang="en-US" u="sng" dirty="0" smtClean="0"/>
              <a:t>save</a:t>
            </a:r>
            <a:r>
              <a:rPr lang="en-US" dirty="0" smtClean="0"/>
              <a:t> button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05405" y="2942705"/>
            <a:ext cx="3740726" cy="1867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16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4169" y="2224664"/>
            <a:ext cx="4166709" cy="2382651"/>
          </a:xfrm>
        </p:spPr>
        <p:txBody>
          <a:bodyPr>
            <a:normAutofit/>
          </a:bodyPr>
          <a:lstStyle/>
          <a:p>
            <a:r>
              <a:rPr lang="en-US" dirty="0" smtClean="0"/>
              <a:t>You may now look into your folder to ensure your video has been saved before closing the window.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4169" y="3617941"/>
            <a:ext cx="3825887" cy="2383586"/>
          </a:xfrm>
        </p:spPr>
        <p:txBody>
          <a:bodyPr>
            <a:normAutofit/>
          </a:bodyPr>
          <a:lstStyle/>
          <a:p>
            <a:r>
              <a:rPr lang="en-US" i="1" dirty="0" smtClean="0"/>
              <a:t>Once </a:t>
            </a:r>
            <a:r>
              <a:rPr lang="en-US" i="1" dirty="0"/>
              <a:t>completed, faculty may </a:t>
            </a:r>
            <a:r>
              <a:rPr lang="en-US" i="1" dirty="0" smtClean="0"/>
              <a:t>send the saved MP4 </a:t>
            </a:r>
            <a:r>
              <a:rPr lang="en-US" i="1" dirty="0"/>
              <a:t>video </a:t>
            </a:r>
            <a:r>
              <a:rPr lang="en-US" i="1" dirty="0" smtClean="0"/>
              <a:t>for placement in Camtasia </a:t>
            </a:r>
            <a:r>
              <a:rPr lang="en-US" i="1" dirty="0"/>
              <a:t>at a later date.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09607" y="3331414"/>
            <a:ext cx="0" cy="8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5" y="303378"/>
            <a:ext cx="7184784" cy="52358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637609" y="2535382"/>
            <a:ext cx="5799140" cy="2814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9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3950" y="388115"/>
            <a:ext cx="4482348" cy="454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950" y="0"/>
            <a:ext cx="5395404" cy="72605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Polling Options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31" y="890812"/>
            <a:ext cx="3569677" cy="107431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can run a poll during your slides. Click on plus                                 and then click on Start a poll 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664" y="0"/>
            <a:ext cx="3279921" cy="22807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748645" y="1407596"/>
            <a:ext cx="724469" cy="8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14" y="576324"/>
            <a:ext cx="1024731" cy="9165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1017" y="1557225"/>
            <a:ext cx="1197033" cy="3158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21556" y="626201"/>
            <a:ext cx="859417" cy="2410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25" y="2912011"/>
            <a:ext cx="2132305" cy="32504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95618" y="3179603"/>
            <a:ext cx="3485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2. </a:t>
            </a:r>
            <a:r>
              <a:rPr lang="en-US" dirty="0" smtClean="0"/>
              <a:t>Select your poll option for display.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You can Custom poll if none of the above match your slide.</a:t>
            </a:r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949640" y="4366927"/>
            <a:ext cx="1045977" cy="116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98751" y="3408218"/>
            <a:ext cx="896866" cy="1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31026" y="3179603"/>
            <a:ext cx="2132304" cy="7529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051" y="4185717"/>
            <a:ext cx="2302625" cy="26601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595360" y="3179603"/>
            <a:ext cx="3125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</a:t>
            </a:r>
            <a:r>
              <a:rPr lang="en-US" dirty="0" smtClean="0"/>
              <a:t>Click on Publish polling results when ready to display to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38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03" y="262859"/>
            <a:ext cx="6269591" cy="2382651"/>
          </a:xfrm>
        </p:spPr>
        <p:txBody>
          <a:bodyPr/>
          <a:lstStyle/>
          <a:p>
            <a:r>
              <a:rPr lang="en-US" dirty="0" smtClean="0"/>
              <a:t>You can go to your next slide with question and click on Back to polling options and repeat steps 2 – 3.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398" y="1547187"/>
            <a:ext cx="6483927" cy="3565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51" y="1212167"/>
            <a:ext cx="3349846" cy="3328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50" y="3943128"/>
            <a:ext cx="7268038" cy="271697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020887" y="939338"/>
            <a:ext cx="1862051" cy="300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05250" y="3943128"/>
            <a:ext cx="7339338" cy="27169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2tG2SS4gX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0993" y="1514995"/>
            <a:ext cx="6486698" cy="3648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0362" y="798021"/>
            <a:ext cx="790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Short Video tutorial on </a:t>
            </a:r>
            <a:r>
              <a:rPr lang="en-US" sz="2000" dirty="0" err="1" smtClean="0"/>
              <a:t>BigBlueButton</a:t>
            </a:r>
            <a:r>
              <a:rPr lang="en-US" sz="2000" dirty="0" smtClean="0"/>
              <a:t> for moderator/presenters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5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0" y="413930"/>
            <a:ext cx="3647901" cy="13588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1. Go on Canvas.Rutgers.edu and enter your </a:t>
            </a:r>
            <a:r>
              <a:rPr lang="en-US" dirty="0" err="1" smtClean="0"/>
              <a:t>netID</a:t>
            </a:r>
            <a:r>
              <a:rPr lang="en-US" dirty="0" smtClean="0"/>
              <a:t> to login.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54825"/>
            <a:ext cx="7999413" cy="5544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1231900"/>
            <a:ext cx="927100" cy="317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08700" y="954825"/>
            <a:ext cx="1892300" cy="27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6900" y="1845734"/>
            <a:ext cx="8018780" cy="402336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41220" y="2486055"/>
            <a:ext cx="995680" cy="661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3900" y="1689649"/>
            <a:ext cx="722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Click</a:t>
            </a:r>
            <a:r>
              <a:rPr lang="en-US" sz="2000" dirty="0" smtClean="0"/>
              <a:t> on Courses on the left side and select your course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88457"/>
            <a:ext cx="2966720" cy="666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80" y="2625681"/>
            <a:ext cx="947420" cy="6762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39900" y="2069138"/>
            <a:ext cx="3014980" cy="6613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0" y="3274059"/>
            <a:ext cx="2425700" cy="5486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Click on Conferences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1400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146300" y="3548379"/>
            <a:ext cx="2433592" cy="10672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3849" y="4456892"/>
            <a:ext cx="1163551" cy="3444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24351" y="3274059"/>
            <a:ext cx="248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5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750"/>
            <a:ext cx="10610850" cy="3656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83" y="376287"/>
            <a:ext cx="6275035" cy="1562101"/>
          </a:xfrm>
        </p:spPr>
        <p:txBody>
          <a:bodyPr/>
          <a:lstStyle/>
          <a:p>
            <a:r>
              <a:rPr lang="en-US" u="sng" dirty="0" smtClean="0"/>
              <a:t>Click</a:t>
            </a:r>
            <a:r>
              <a:rPr lang="en-US" dirty="0" smtClean="0"/>
              <a:t> on + Conference shaded in blue:</a:t>
            </a:r>
          </a:p>
          <a:p>
            <a:pPr marL="0" indent="0">
              <a:buNone/>
            </a:pPr>
            <a:r>
              <a:rPr lang="en-US" dirty="0" smtClean="0"/>
              <a:t>    This will allow you to add your new live conference.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500" y="1766159"/>
            <a:ext cx="1282700" cy="443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901700"/>
            <a:ext cx="889000" cy="982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606" y="1103447"/>
            <a:ext cx="4303294" cy="5405533"/>
          </a:xfrm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u="sng" dirty="0" smtClean="0"/>
              <a:t>Name</a:t>
            </a:r>
            <a:r>
              <a:rPr lang="en-US" dirty="0" smtClean="0"/>
              <a:t> box type in the name of your Live Course</a:t>
            </a:r>
          </a:p>
          <a:p>
            <a:r>
              <a:rPr lang="en-US" dirty="0" smtClean="0"/>
              <a:t>Check mark </a:t>
            </a:r>
            <a:r>
              <a:rPr lang="en-US" u="sng" dirty="0" smtClean="0"/>
              <a:t>Enable Recording for this conference</a:t>
            </a:r>
          </a:p>
          <a:p>
            <a:r>
              <a:rPr lang="en-US" dirty="0" smtClean="0"/>
              <a:t>*Check mark </a:t>
            </a:r>
            <a:r>
              <a:rPr lang="en-US" u="sng" dirty="0" smtClean="0"/>
              <a:t>No time limit (for long-running conferences)</a:t>
            </a:r>
            <a:r>
              <a:rPr lang="en-US" u="sng" dirty="0"/>
              <a:t> </a:t>
            </a:r>
            <a:r>
              <a:rPr lang="en-US" dirty="0"/>
              <a:t>*this will allow your session to run over the allotted time inputted in Duration 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Description: feel free to add a description for your Live Course</a:t>
            </a:r>
            <a:endParaRPr lang="en-US" dirty="0"/>
          </a:p>
          <a:p>
            <a:r>
              <a:rPr lang="en-US" dirty="0" smtClean="0"/>
              <a:t>Check mark: </a:t>
            </a:r>
            <a:r>
              <a:rPr lang="en-US" u="sng" dirty="0" smtClean="0"/>
              <a:t>Invite All Course Members</a:t>
            </a:r>
          </a:p>
          <a:p>
            <a:r>
              <a:rPr lang="en-US" u="sng" dirty="0" smtClean="0"/>
              <a:t>Lastly: Click Update once done</a:t>
            </a:r>
          </a:p>
          <a:p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1968500" y="1766159"/>
            <a:ext cx="1282700" cy="443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028700"/>
            <a:ext cx="1037028" cy="855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31" y="306661"/>
            <a:ext cx="6367175" cy="65373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67175" y="876300"/>
            <a:ext cx="15727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29545" y="5540754"/>
            <a:ext cx="1661541" cy="968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611968" y="6440522"/>
            <a:ext cx="717576" cy="311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3" idx="1"/>
          </p:cNvCxnSpPr>
          <p:nvPr/>
        </p:nvCxnSpPr>
        <p:spPr>
          <a:xfrm flipH="1" flipV="1">
            <a:off x="6329544" y="3806213"/>
            <a:ext cx="164806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3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455737"/>
            <a:ext cx="9810750" cy="4505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247" y="533594"/>
            <a:ext cx="5892453" cy="1282700"/>
          </a:xfrm>
        </p:spPr>
        <p:txBody>
          <a:bodyPr/>
          <a:lstStyle/>
          <a:p>
            <a:r>
              <a:rPr lang="en-US" dirty="0" smtClean="0"/>
              <a:t>For New Conferences: </a:t>
            </a:r>
            <a:r>
              <a:rPr lang="en-US" u="sng" dirty="0" smtClean="0"/>
              <a:t>Click </a:t>
            </a:r>
            <a:r>
              <a:rPr lang="en-US" dirty="0" smtClean="0"/>
              <a:t>on New Conferences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13200" y="1327204"/>
            <a:ext cx="1054100" cy="8317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89199" y="2249495"/>
            <a:ext cx="7483475" cy="867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91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270</TotalTime>
  <Words>621</Words>
  <Application>Microsoft Office PowerPoint</Application>
  <PresentationFormat>Widescreen</PresentationFormat>
  <Paragraphs>68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 Light</vt:lpstr>
      <vt:lpstr>Rockwell</vt:lpstr>
      <vt:lpstr>Wingdings</vt:lpstr>
      <vt:lpstr>Atlas</vt:lpstr>
      <vt:lpstr>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Diane Nieves</dc:creator>
  <cp:lastModifiedBy>Diane Nieves</cp:lastModifiedBy>
  <cp:revision>28</cp:revision>
  <dcterms:created xsi:type="dcterms:W3CDTF">2020-03-10T17:18:06Z</dcterms:created>
  <dcterms:modified xsi:type="dcterms:W3CDTF">2020-03-11T17:02:48Z</dcterms:modified>
</cp:coreProperties>
</file>